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  <p:sldMasterId id="2147483673" r:id="rId2"/>
    <p:sldMasterId id="2147483684" r:id="rId3"/>
  </p:sldMasterIdLst>
  <p:notesMasterIdLst>
    <p:notesMasterId r:id="rId5"/>
  </p:notesMasterIdLst>
  <p:sldIdLst>
    <p:sldId id="264" r:id="rId4"/>
  </p:sldIdLst>
  <p:sldSz cx="9144000" cy="5715000" type="screen16x1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9FE"/>
    <a:srgbClr val="005EBA"/>
    <a:srgbClr val="A8D52A"/>
    <a:srgbClr val="FF8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howGuides="1">
      <p:cViewPr varScale="1">
        <p:scale>
          <a:sx n="137" d="100"/>
          <a:sy n="137" d="100"/>
        </p:scale>
        <p:origin x="846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4ED62B-C058-4A12-B9A3-A58F07B861A7}" type="datetimeFigureOut">
              <a:rPr lang="fi-FI" smtClean="0"/>
              <a:t>30.3.2020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92ED5C-724B-42A0-B4A7-CC024934356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70357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tu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755576" y="1479543"/>
            <a:ext cx="7702624" cy="1233941"/>
          </a:xfrm>
        </p:spPr>
        <p:txBody>
          <a:bodyPr anchor="b" anchorCtr="0"/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KLIKKAA KIRJOITTAAKSESI OTSIKON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755576" y="2713484"/>
            <a:ext cx="7702623" cy="1128125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80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KIRJOITA TÄHÄN OMA NIMI JA PÄIVÄMÄÄRÄ</a:t>
            </a:r>
            <a:endParaRPr lang="fi-FI" dirty="0"/>
          </a:p>
        </p:txBody>
      </p:sp>
      <p:pic>
        <p:nvPicPr>
          <p:cNvPr id="28" name="Kuva 27">
            <a:extLst>
              <a:ext uri="{FF2B5EF4-FFF2-40B4-BE49-F238E27FC236}">
                <a16:creationId xmlns:a16="http://schemas.microsoft.com/office/drawing/2014/main" id="{6710AFEB-1E32-964D-AFC6-A661E7ADF0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150" y="4810543"/>
            <a:ext cx="2119473" cy="41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55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755576" y="1489348"/>
            <a:ext cx="7702624" cy="2664296"/>
          </a:xfrm>
        </p:spPr>
        <p:txBody>
          <a:bodyPr anchor="ctr" anchorCtr="0"/>
          <a:lstStyle>
            <a:lvl1pPr algn="ctr"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KLIKKAA KIRJOITTAAKSESI OTSIKON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0935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6DE76EC-5A8F-404E-8030-8557167A3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6122D561-232A-974F-BAA1-A7852B2EEA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95530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889090"/>
            <a:ext cx="8075240" cy="306597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3"/>
          </p:nvPr>
        </p:nvSpPr>
        <p:spPr>
          <a:xfrm>
            <a:off x="611188" y="1345332"/>
            <a:ext cx="8064500" cy="420047"/>
          </a:xfrm>
        </p:spPr>
        <p:txBody>
          <a:bodyPr/>
          <a:lstStyle>
            <a:lvl1pPr marL="0" indent="0">
              <a:buNone/>
              <a:defRPr b="1" i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6A14B81-DDBC-974A-A012-B9146C89D7F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137310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12000" y="1333501"/>
            <a:ext cx="3888000" cy="314418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3888000" cy="314418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4934910-2FBB-D246-8C72-8C62567100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53788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08AFC5-88EC-F044-9856-55692259FC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0BB3211B-D046-E74C-BC9B-DD0F58654A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5650" y="1562100"/>
            <a:ext cx="7488238" cy="3167063"/>
          </a:xfrm>
          <a:effectLst/>
        </p:spPr>
        <p:txBody>
          <a:bodyPr/>
          <a:lstStyle/>
          <a:p>
            <a:r>
              <a:rPr lang="fi-FI" dirty="0"/>
              <a:t>Lisää tähän kuva koneeltasi</a:t>
            </a:r>
          </a:p>
        </p:txBody>
      </p:sp>
    </p:spTree>
    <p:extLst>
      <p:ext uri="{BB962C8B-B14F-4D97-AF65-F5344CB8AC3E}">
        <p14:creationId xmlns:p14="http://schemas.microsoft.com/office/powerpoint/2010/main" val="6110198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AE4F308-954D-5B4C-AD4C-500D9E68D1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521667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ii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in paikkamerkki 28"/>
          <p:cNvSpPr>
            <a:spLocks noGrp="1"/>
          </p:cNvSpPr>
          <p:nvPr>
            <p:ph type="body" sz="quarter" idx="14" hasCustomPrompt="1"/>
          </p:nvPr>
        </p:nvSpPr>
        <p:spPr>
          <a:xfrm>
            <a:off x="899592" y="2801891"/>
            <a:ext cx="7416824" cy="1127026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dirty="0"/>
              <a:t>Etunimi Sukunimi</a:t>
            </a:r>
          </a:p>
          <a:p>
            <a:pPr lvl="0"/>
            <a:r>
              <a:rPr lang="fi-FI" dirty="0"/>
              <a:t>Sähköpostiosoite</a:t>
            </a:r>
          </a:p>
          <a:p>
            <a:pPr lvl="0"/>
            <a:r>
              <a:rPr lang="fi-FI" dirty="0"/>
              <a:t>Puhelinnumero</a:t>
            </a:r>
          </a:p>
        </p:txBody>
      </p:sp>
      <p:sp>
        <p:nvSpPr>
          <p:cNvPr id="6" name="Tekstiruutu 5"/>
          <p:cNvSpPr txBox="1"/>
          <p:nvPr userDrawn="1"/>
        </p:nvSpPr>
        <p:spPr>
          <a:xfrm>
            <a:off x="899592" y="1923137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dirty="0">
                <a:solidFill>
                  <a:schemeClr val="tx2"/>
                </a:solidFill>
                <a:latin typeface="+mj-lt"/>
              </a:rPr>
              <a:t>KIITOS!</a:t>
            </a:r>
          </a:p>
        </p:txBody>
      </p:sp>
      <p:pic>
        <p:nvPicPr>
          <p:cNvPr id="33" name="Kuva 32">
            <a:extLst>
              <a:ext uri="{FF2B5EF4-FFF2-40B4-BE49-F238E27FC236}">
                <a16:creationId xmlns:a16="http://schemas.microsoft.com/office/drawing/2014/main" id="{5626B4AC-E33A-DB41-B885-12BCA978EA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292581"/>
            <a:ext cx="1450504" cy="282260"/>
          </a:xfrm>
          <a:prstGeom prst="rect">
            <a:avLst/>
          </a:prstGeom>
        </p:spPr>
      </p:pic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35488F56-AAB6-094F-A04E-A22091C293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9512" y="5305772"/>
            <a:ext cx="345282" cy="224896"/>
          </a:xfrm>
        </p:spPr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2325BA3A-0318-5C4D-B7D3-334FAD68F220}"/>
              </a:ext>
            </a:extLst>
          </p:cNvPr>
          <p:cNvSpPr txBox="1"/>
          <p:nvPr userDrawn="1"/>
        </p:nvSpPr>
        <p:spPr>
          <a:xfrm>
            <a:off x="596802" y="5296796"/>
            <a:ext cx="6048672" cy="225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fi-FI" sz="750" dirty="0" err="1">
                <a:solidFill>
                  <a:schemeClr val="tx2"/>
                </a:solidFill>
              </a:rPr>
              <a:t>https</a:t>
            </a:r>
            <a:r>
              <a:rPr lang="fi-FI" sz="750" dirty="0">
                <a:solidFill>
                  <a:schemeClr val="tx2"/>
                </a:solidFill>
              </a:rPr>
              <a:t>://</a:t>
            </a:r>
            <a:r>
              <a:rPr lang="fi-FI" sz="750" dirty="0" err="1">
                <a:solidFill>
                  <a:schemeClr val="tx2"/>
                </a:solidFill>
              </a:rPr>
              <a:t>www.kuntarekrytointi.fi</a:t>
            </a:r>
            <a:r>
              <a:rPr lang="fi-FI" sz="750" dirty="0">
                <a:solidFill>
                  <a:schemeClr val="tx2"/>
                </a:solidFill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195214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tu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755576" y="1479543"/>
            <a:ext cx="7702624" cy="1233941"/>
          </a:xfrm>
        </p:spPr>
        <p:txBody>
          <a:bodyPr anchor="b" anchorCtr="0"/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KLIKKAA KIRJOITTAAKSESI OTSIKON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755576" y="2713484"/>
            <a:ext cx="7702623" cy="1128125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80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KIRJOITA TÄHÄN OMA NIMI JA PÄIVÄMÄÄRÄ</a:t>
            </a:r>
            <a:endParaRPr lang="fi-FI" dirty="0"/>
          </a:p>
        </p:txBody>
      </p:sp>
      <p:pic>
        <p:nvPicPr>
          <p:cNvPr id="28" name="Kuva 27">
            <a:extLst>
              <a:ext uri="{FF2B5EF4-FFF2-40B4-BE49-F238E27FC236}">
                <a16:creationId xmlns:a16="http://schemas.microsoft.com/office/drawing/2014/main" id="{6710AFEB-1E32-964D-AFC6-A661E7ADF0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150" y="4810543"/>
            <a:ext cx="2119473" cy="41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88034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755576" y="1489348"/>
            <a:ext cx="7702624" cy="2664296"/>
          </a:xfrm>
        </p:spPr>
        <p:txBody>
          <a:bodyPr anchor="ctr" anchorCtr="0"/>
          <a:lstStyle>
            <a:lvl1pPr algn="ctr"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KLIKKAA KIRJOITTAAKSESI OTSIKON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87845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6DE76EC-5A8F-404E-8030-8557167A3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6122D561-232A-974F-BAA1-A7852B2EEA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7849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äli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755576" y="1489348"/>
            <a:ext cx="7702624" cy="2664296"/>
          </a:xfrm>
        </p:spPr>
        <p:txBody>
          <a:bodyPr anchor="ctr" anchorCtr="0"/>
          <a:lstStyle>
            <a:lvl1pPr algn="ctr"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KLIKKAA KIRJOITTAAKSESI OTSIKON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719799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889090"/>
            <a:ext cx="8075240" cy="306597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3"/>
          </p:nvPr>
        </p:nvSpPr>
        <p:spPr>
          <a:xfrm>
            <a:off x="611188" y="1345332"/>
            <a:ext cx="8064500" cy="420047"/>
          </a:xfrm>
        </p:spPr>
        <p:txBody>
          <a:bodyPr/>
          <a:lstStyle>
            <a:lvl1pPr marL="0" indent="0">
              <a:buNone/>
              <a:defRPr b="1" i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6A14B81-DDBC-974A-A012-B9146C89D7F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535468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12000" y="1333501"/>
            <a:ext cx="3888000" cy="314418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3888000" cy="314418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4934910-2FBB-D246-8C72-8C62567100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9417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08AFC5-88EC-F044-9856-55692259FC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0BB3211B-D046-E74C-BC9B-DD0F58654A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5650" y="1562100"/>
            <a:ext cx="7488238" cy="3167063"/>
          </a:xfrm>
          <a:effectLst/>
        </p:spPr>
        <p:txBody>
          <a:bodyPr/>
          <a:lstStyle/>
          <a:p>
            <a:r>
              <a:rPr lang="fi-FI" dirty="0"/>
              <a:t>Lisää tähän kuva koneeltasi</a:t>
            </a:r>
          </a:p>
        </p:txBody>
      </p:sp>
    </p:spTree>
    <p:extLst>
      <p:ext uri="{BB962C8B-B14F-4D97-AF65-F5344CB8AC3E}">
        <p14:creationId xmlns:p14="http://schemas.microsoft.com/office/powerpoint/2010/main" val="1402545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AE4F308-954D-5B4C-AD4C-500D9E68D1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370722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ii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in paikkamerkki 28"/>
          <p:cNvSpPr>
            <a:spLocks noGrp="1"/>
          </p:cNvSpPr>
          <p:nvPr>
            <p:ph type="body" sz="quarter" idx="14" hasCustomPrompt="1"/>
          </p:nvPr>
        </p:nvSpPr>
        <p:spPr>
          <a:xfrm>
            <a:off x="899592" y="2801891"/>
            <a:ext cx="7416824" cy="1127026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dirty="0"/>
              <a:t>Etunimi Sukunimi</a:t>
            </a:r>
          </a:p>
          <a:p>
            <a:pPr lvl="0"/>
            <a:r>
              <a:rPr lang="fi-FI" dirty="0"/>
              <a:t>Sähköpostiosoite</a:t>
            </a:r>
          </a:p>
          <a:p>
            <a:pPr lvl="0"/>
            <a:r>
              <a:rPr lang="fi-FI" dirty="0"/>
              <a:t>Puhelinnumero</a:t>
            </a:r>
          </a:p>
        </p:txBody>
      </p:sp>
      <p:sp>
        <p:nvSpPr>
          <p:cNvPr id="6" name="Tekstiruutu 5"/>
          <p:cNvSpPr txBox="1"/>
          <p:nvPr userDrawn="1"/>
        </p:nvSpPr>
        <p:spPr>
          <a:xfrm>
            <a:off x="899592" y="1923137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dirty="0">
                <a:solidFill>
                  <a:schemeClr val="tx2"/>
                </a:solidFill>
                <a:latin typeface="+mj-lt"/>
              </a:rPr>
              <a:t>KIITOS!</a:t>
            </a:r>
          </a:p>
        </p:txBody>
      </p:sp>
      <p:pic>
        <p:nvPicPr>
          <p:cNvPr id="33" name="Kuva 32">
            <a:extLst>
              <a:ext uri="{FF2B5EF4-FFF2-40B4-BE49-F238E27FC236}">
                <a16:creationId xmlns:a16="http://schemas.microsoft.com/office/drawing/2014/main" id="{5626B4AC-E33A-DB41-B885-12BCA978EA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292581"/>
            <a:ext cx="1450504" cy="282260"/>
          </a:xfrm>
          <a:prstGeom prst="rect">
            <a:avLst/>
          </a:prstGeom>
        </p:spPr>
      </p:pic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35488F56-AAB6-094F-A04E-A22091C293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9512" y="5305772"/>
            <a:ext cx="345282" cy="224896"/>
          </a:xfrm>
        </p:spPr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2325BA3A-0318-5C4D-B7D3-334FAD68F220}"/>
              </a:ext>
            </a:extLst>
          </p:cNvPr>
          <p:cNvSpPr txBox="1"/>
          <p:nvPr userDrawn="1"/>
        </p:nvSpPr>
        <p:spPr>
          <a:xfrm>
            <a:off x="596802" y="5296796"/>
            <a:ext cx="6048672" cy="225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fi-FI" sz="750" dirty="0" err="1">
                <a:solidFill>
                  <a:schemeClr val="tx2"/>
                </a:solidFill>
              </a:rPr>
              <a:t>https</a:t>
            </a:r>
            <a:r>
              <a:rPr lang="fi-FI" sz="750" dirty="0">
                <a:solidFill>
                  <a:schemeClr val="tx2"/>
                </a:solidFill>
              </a:rPr>
              <a:t>://</a:t>
            </a:r>
            <a:r>
              <a:rPr lang="fi-FI" sz="750" dirty="0" err="1">
                <a:solidFill>
                  <a:schemeClr val="tx2"/>
                </a:solidFill>
              </a:rPr>
              <a:t>www.kuntarekrytointi.fi</a:t>
            </a:r>
            <a:r>
              <a:rPr lang="fi-FI" sz="750" dirty="0">
                <a:solidFill>
                  <a:schemeClr val="tx2"/>
                </a:solidFill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878092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D6DE76EC-5A8F-404E-8030-8557167A3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6122D561-232A-974F-BAA1-A7852B2EEA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4179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 väliotsi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11560" y="1889090"/>
            <a:ext cx="8075240" cy="306597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9" name="Tekstin paikkamerkki 8"/>
          <p:cNvSpPr>
            <a:spLocks noGrp="1"/>
          </p:cNvSpPr>
          <p:nvPr>
            <p:ph type="body" sz="quarter" idx="13"/>
          </p:nvPr>
        </p:nvSpPr>
        <p:spPr>
          <a:xfrm>
            <a:off x="611188" y="1345332"/>
            <a:ext cx="8064500" cy="420047"/>
          </a:xfrm>
        </p:spPr>
        <p:txBody>
          <a:bodyPr/>
          <a:lstStyle>
            <a:lvl1pPr marL="0" indent="0">
              <a:buNone/>
              <a:defRPr b="1" i="0">
                <a:solidFill>
                  <a:schemeClr val="accent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6A14B81-DDBC-974A-A012-B9146C89D7F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06443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12000" y="1333501"/>
            <a:ext cx="3888000" cy="314418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333501"/>
            <a:ext cx="3888000" cy="314418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67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4934910-2FBB-D246-8C72-8C62567100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6080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808AFC5-88EC-F044-9856-55692259FC2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4" name="Kuvan paikkamerkki 3">
            <a:extLst>
              <a:ext uri="{FF2B5EF4-FFF2-40B4-BE49-F238E27FC236}">
                <a16:creationId xmlns:a16="http://schemas.microsoft.com/office/drawing/2014/main" id="{0BB3211B-D046-E74C-BC9B-DD0F58654AD5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55650" y="1562100"/>
            <a:ext cx="7488238" cy="3167063"/>
          </a:xfrm>
          <a:effectLst/>
        </p:spPr>
        <p:txBody>
          <a:bodyPr/>
          <a:lstStyle/>
          <a:p>
            <a:r>
              <a:rPr lang="fi-FI" dirty="0"/>
              <a:t>Lisää tähän kuva koneeltasi</a:t>
            </a:r>
          </a:p>
        </p:txBody>
      </p:sp>
    </p:spTree>
    <p:extLst>
      <p:ext uri="{BB962C8B-B14F-4D97-AF65-F5344CB8AC3E}">
        <p14:creationId xmlns:p14="http://schemas.microsoft.com/office/powerpoint/2010/main" val="2545616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AE4F308-954D-5B4C-AD4C-500D9E68D1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5172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ii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kstin paikkamerkki 28"/>
          <p:cNvSpPr>
            <a:spLocks noGrp="1"/>
          </p:cNvSpPr>
          <p:nvPr>
            <p:ph type="body" sz="quarter" idx="14" hasCustomPrompt="1"/>
          </p:nvPr>
        </p:nvSpPr>
        <p:spPr>
          <a:xfrm>
            <a:off x="899592" y="2801891"/>
            <a:ext cx="7416824" cy="1127026"/>
          </a:xfrm>
        </p:spPr>
        <p:txBody>
          <a:bodyPr lIns="0" tIns="0" rIns="0" bIns="0">
            <a:noAutofit/>
          </a:bodyPr>
          <a:lstStyle>
            <a:lvl1pPr marL="0" indent="0" algn="ctr">
              <a:buNone/>
              <a:defRPr sz="140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dirty="0"/>
              <a:t>Etunimi Sukunimi</a:t>
            </a:r>
          </a:p>
          <a:p>
            <a:pPr lvl="0"/>
            <a:r>
              <a:rPr lang="fi-FI" dirty="0"/>
              <a:t>Sähköpostiosoite</a:t>
            </a:r>
          </a:p>
          <a:p>
            <a:pPr lvl="0"/>
            <a:r>
              <a:rPr lang="fi-FI" dirty="0"/>
              <a:t>Puhelinnumero</a:t>
            </a:r>
          </a:p>
        </p:txBody>
      </p:sp>
      <p:sp>
        <p:nvSpPr>
          <p:cNvPr id="6" name="Tekstiruutu 5"/>
          <p:cNvSpPr txBox="1"/>
          <p:nvPr userDrawn="1"/>
        </p:nvSpPr>
        <p:spPr>
          <a:xfrm>
            <a:off x="899592" y="1923137"/>
            <a:ext cx="74168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dirty="0">
                <a:solidFill>
                  <a:schemeClr val="tx2"/>
                </a:solidFill>
                <a:latin typeface="+mj-lt"/>
              </a:rPr>
              <a:t>KIITOS!</a:t>
            </a:r>
          </a:p>
        </p:txBody>
      </p:sp>
      <p:pic>
        <p:nvPicPr>
          <p:cNvPr id="33" name="Kuva 32">
            <a:extLst>
              <a:ext uri="{FF2B5EF4-FFF2-40B4-BE49-F238E27FC236}">
                <a16:creationId xmlns:a16="http://schemas.microsoft.com/office/drawing/2014/main" id="{5626B4AC-E33A-DB41-B885-12BCA978EA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5292581"/>
            <a:ext cx="1450504" cy="282260"/>
          </a:xfrm>
          <a:prstGeom prst="rect">
            <a:avLst/>
          </a:prstGeom>
        </p:spPr>
      </p:pic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35488F56-AAB6-094F-A04E-A22091C293C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179512" y="5305772"/>
            <a:ext cx="345282" cy="224896"/>
          </a:xfrm>
        </p:spPr>
        <p:txBody>
          <a:bodyPr/>
          <a:lstStyle/>
          <a:p>
            <a:fld id="{22056B44-7743-4CB9-82C3-7E76E1DA338B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2325BA3A-0318-5C4D-B7D3-334FAD68F220}"/>
              </a:ext>
            </a:extLst>
          </p:cNvPr>
          <p:cNvSpPr txBox="1"/>
          <p:nvPr userDrawn="1"/>
        </p:nvSpPr>
        <p:spPr>
          <a:xfrm>
            <a:off x="596802" y="5296796"/>
            <a:ext cx="6048672" cy="225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fi-FI" sz="750" dirty="0" err="1">
                <a:solidFill>
                  <a:schemeClr val="tx2"/>
                </a:solidFill>
              </a:rPr>
              <a:t>https</a:t>
            </a:r>
            <a:r>
              <a:rPr lang="fi-FI" sz="750" dirty="0">
                <a:solidFill>
                  <a:schemeClr val="tx2"/>
                </a:solidFill>
              </a:rPr>
              <a:t>://</a:t>
            </a:r>
            <a:r>
              <a:rPr lang="fi-FI" sz="750" dirty="0" err="1">
                <a:solidFill>
                  <a:schemeClr val="tx2"/>
                </a:solidFill>
              </a:rPr>
              <a:t>www.kuntarekrytointi.fi</a:t>
            </a:r>
            <a:r>
              <a:rPr lang="fi-FI" sz="750" dirty="0">
                <a:solidFill>
                  <a:schemeClr val="tx2"/>
                </a:solidFill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011271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tusiv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 hasCustomPrompt="1"/>
          </p:nvPr>
        </p:nvSpPr>
        <p:spPr>
          <a:xfrm>
            <a:off x="755576" y="1479543"/>
            <a:ext cx="7702624" cy="1233941"/>
          </a:xfrm>
        </p:spPr>
        <p:txBody>
          <a:bodyPr anchor="b" anchorCtr="0"/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KLIKKAA KIRJOITTAAKSESI OTSIKON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 hasCustomPrompt="1"/>
          </p:nvPr>
        </p:nvSpPr>
        <p:spPr>
          <a:xfrm>
            <a:off x="755576" y="2713484"/>
            <a:ext cx="7702623" cy="1128125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Aft>
                <a:spcPts val="0"/>
              </a:spcAft>
              <a:buNone/>
              <a:defRPr sz="1400" b="0">
                <a:solidFill>
                  <a:schemeClr val="tx1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defRPr>
            </a:lvl1pPr>
            <a:lvl2pPr marL="380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61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429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523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904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666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0478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KIRJOITA TÄHÄN OMA NIMI JA PÄIVÄMÄÄRÄ</a:t>
            </a:r>
            <a:endParaRPr lang="fi-FI" dirty="0"/>
          </a:p>
        </p:txBody>
      </p:sp>
      <p:pic>
        <p:nvPicPr>
          <p:cNvPr id="28" name="Kuva 27">
            <a:extLst>
              <a:ext uri="{FF2B5EF4-FFF2-40B4-BE49-F238E27FC236}">
                <a16:creationId xmlns:a16="http://schemas.microsoft.com/office/drawing/2014/main" id="{6710AFEB-1E32-964D-AFC6-A661E7ADF06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7150" y="4810543"/>
            <a:ext cx="2119473" cy="412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01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20.xml"/><Relationship Id="rId9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11560" y="399143"/>
            <a:ext cx="8075240" cy="82247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11560" y="1333501"/>
            <a:ext cx="807524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79512" y="5305772"/>
            <a:ext cx="345282" cy="2248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750">
                <a:solidFill>
                  <a:schemeClr val="tx1"/>
                </a:solidFill>
              </a:defRPr>
            </a:lvl1pPr>
          </a:lstStyle>
          <a:p>
            <a:fld id="{22056B44-7743-4CB9-82C3-7E76E1DA338B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Tekstiruutu 7"/>
          <p:cNvSpPr txBox="1"/>
          <p:nvPr userDrawn="1"/>
        </p:nvSpPr>
        <p:spPr>
          <a:xfrm>
            <a:off x="596802" y="5296796"/>
            <a:ext cx="6048672" cy="225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fi-FI" sz="750" dirty="0" err="1">
                <a:solidFill>
                  <a:schemeClr val="tx2"/>
                </a:solidFill>
              </a:rPr>
              <a:t>https</a:t>
            </a:r>
            <a:r>
              <a:rPr lang="fi-FI" sz="750" dirty="0">
                <a:solidFill>
                  <a:schemeClr val="tx2"/>
                </a:solidFill>
              </a:rPr>
              <a:t>://</a:t>
            </a:r>
            <a:r>
              <a:rPr lang="fi-FI" sz="750" dirty="0" err="1">
                <a:solidFill>
                  <a:schemeClr val="tx2"/>
                </a:solidFill>
              </a:rPr>
              <a:t>www.kuntarekrytointi.fi</a:t>
            </a:r>
            <a:r>
              <a:rPr lang="fi-FI" sz="750" dirty="0">
                <a:solidFill>
                  <a:schemeClr val="tx2"/>
                </a:solidFill>
              </a:rPr>
              <a:t>/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133E6C23-3D2E-B64E-AB53-DFC1688940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9" y="5292581"/>
            <a:ext cx="1450502" cy="28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62538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6" r:id="rId1"/>
    <p:sldLayoutId id="2147483682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</p:sldLayoutIdLst>
  <p:hf hdr="0" ftr="0"/>
  <p:txStyles>
    <p:titleStyle>
      <a:lvl1pPr algn="l" defTabSz="761970" rtl="0" eaLnBrk="1" latinLnBrk="0" hangingPunct="1">
        <a:spcBef>
          <a:spcPct val="0"/>
        </a:spcBef>
        <a:buNone/>
        <a:defRPr sz="28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3564" indent="-223564" algn="l" defTabSz="761970" rtl="0" eaLnBrk="1" latinLnBrk="0" hangingPunct="1">
        <a:lnSpc>
          <a:spcPct val="100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800" kern="1200" spc="-17" baseline="0">
          <a:solidFill>
            <a:schemeClr val="tx1"/>
          </a:solidFill>
          <a:latin typeface="+mn-lt"/>
          <a:ea typeface="+mn-ea"/>
          <a:cs typeface="+mn-cs"/>
        </a:defRPr>
      </a:lvl1pPr>
      <a:lvl2pPr marL="599258" indent="-302936" algn="l" defTabSz="761970" rtl="0" eaLnBrk="1" latinLnBrk="0" hangingPunct="1">
        <a:lnSpc>
          <a:spcPct val="100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600" kern="1200" spc="-17" baseline="0">
          <a:solidFill>
            <a:schemeClr val="tx1"/>
          </a:solidFill>
          <a:latin typeface="+mn-lt"/>
          <a:ea typeface="+mn-ea"/>
          <a:cs typeface="+mn-cs"/>
        </a:defRPr>
      </a:lvl2pPr>
      <a:lvl3pPr marL="973628" indent="-302936" algn="l" defTabSz="761970" rtl="0" eaLnBrk="1" latinLnBrk="0" hangingPunct="1">
        <a:lnSpc>
          <a:spcPct val="105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400" kern="1200" spc="-17" baseline="0">
          <a:solidFill>
            <a:schemeClr val="tx1"/>
          </a:solidFill>
          <a:latin typeface="+mn-lt"/>
          <a:ea typeface="+mn-ea"/>
          <a:cs typeface="+mn-cs"/>
        </a:defRPr>
      </a:lvl3pPr>
      <a:lvl4pPr marL="1197192" indent="-223564" algn="l" defTabSz="761970" rtl="0" eaLnBrk="1" latinLnBrk="0" hangingPunct="1">
        <a:lnSpc>
          <a:spcPct val="105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200" kern="1200" spc="-17" baseline="0">
          <a:solidFill>
            <a:schemeClr val="tx1"/>
          </a:solidFill>
          <a:latin typeface="+mn-lt"/>
          <a:ea typeface="+mn-ea"/>
          <a:cs typeface="+mn-cs"/>
        </a:defRPr>
      </a:lvl4pPr>
      <a:lvl5pPr marL="1420756" indent="-223564" algn="l" defTabSz="761970" rtl="0" eaLnBrk="1" latinLnBrk="0" hangingPunct="1">
        <a:lnSpc>
          <a:spcPct val="105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100" kern="1200" spc="-17" baseline="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11560" y="399143"/>
            <a:ext cx="8075240" cy="82247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11560" y="1333501"/>
            <a:ext cx="807524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79512" y="5305772"/>
            <a:ext cx="345282" cy="2248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750">
                <a:solidFill>
                  <a:schemeClr val="tx1"/>
                </a:solidFill>
              </a:defRPr>
            </a:lvl1pPr>
          </a:lstStyle>
          <a:p>
            <a:fld id="{22056B44-7743-4CB9-82C3-7E76E1DA338B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Tekstiruutu 7"/>
          <p:cNvSpPr txBox="1"/>
          <p:nvPr userDrawn="1"/>
        </p:nvSpPr>
        <p:spPr>
          <a:xfrm>
            <a:off x="596802" y="5296796"/>
            <a:ext cx="6048672" cy="225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fi-FI" sz="750" dirty="0" err="1">
                <a:solidFill>
                  <a:schemeClr val="tx2"/>
                </a:solidFill>
              </a:rPr>
              <a:t>https</a:t>
            </a:r>
            <a:r>
              <a:rPr lang="fi-FI" sz="750" dirty="0">
                <a:solidFill>
                  <a:schemeClr val="tx2"/>
                </a:solidFill>
              </a:rPr>
              <a:t>://</a:t>
            </a:r>
            <a:r>
              <a:rPr lang="fi-FI" sz="750" dirty="0" err="1">
                <a:solidFill>
                  <a:schemeClr val="tx2"/>
                </a:solidFill>
              </a:rPr>
              <a:t>www.kuntarekrytointi.fi</a:t>
            </a:r>
            <a:r>
              <a:rPr lang="fi-FI" sz="750" dirty="0">
                <a:solidFill>
                  <a:schemeClr val="tx2"/>
                </a:solidFill>
              </a:rPr>
              <a:t>/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133E6C23-3D2E-B64E-AB53-DFC1688940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9" y="5292581"/>
            <a:ext cx="1450502" cy="28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810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83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</p:sldLayoutIdLst>
  <p:hf hdr="0" ftr="0"/>
  <p:txStyles>
    <p:titleStyle>
      <a:lvl1pPr algn="l" defTabSz="761970" rtl="0" eaLnBrk="1" latinLnBrk="0" hangingPunct="1">
        <a:spcBef>
          <a:spcPct val="0"/>
        </a:spcBef>
        <a:buNone/>
        <a:defRPr sz="28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3564" indent="-223564" algn="l" defTabSz="761970" rtl="0" eaLnBrk="1" latinLnBrk="0" hangingPunct="1">
        <a:lnSpc>
          <a:spcPct val="100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800" kern="1200" spc="-17" baseline="0">
          <a:solidFill>
            <a:schemeClr val="tx1"/>
          </a:solidFill>
          <a:latin typeface="+mn-lt"/>
          <a:ea typeface="+mn-ea"/>
          <a:cs typeface="+mn-cs"/>
        </a:defRPr>
      </a:lvl1pPr>
      <a:lvl2pPr marL="599258" indent="-302936" algn="l" defTabSz="761970" rtl="0" eaLnBrk="1" latinLnBrk="0" hangingPunct="1">
        <a:lnSpc>
          <a:spcPct val="100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600" kern="1200" spc="-17" baseline="0">
          <a:solidFill>
            <a:schemeClr val="tx1"/>
          </a:solidFill>
          <a:latin typeface="+mn-lt"/>
          <a:ea typeface="+mn-ea"/>
          <a:cs typeface="+mn-cs"/>
        </a:defRPr>
      </a:lvl2pPr>
      <a:lvl3pPr marL="973628" indent="-302936" algn="l" defTabSz="761970" rtl="0" eaLnBrk="1" latinLnBrk="0" hangingPunct="1">
        <a:lnSpc>
          <a:spcPct val="105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400" kern="1200" spc="-17" baseline="0">
          <a:solidFill>
            <a:schemeClr val="tx1"/>
          </a:solidFill>
          <a:latin typeface="+mn-lt"/>
          <a:ea typeface="+mn-ea"/>
          <a:cs typeface="+mn-cs"/>
        </a:defRPr>
      </a:lvl3pPr>
      <a:lvl4pPr marL="1197192" indent="-223564" algn="l" defTabSz="761970" rtl="0" eaLnBrk="1" latinLnBrk="0" hangingPunct="1">
        <a:lnSpc>
          <a:spcPct val="105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200" kern="1200" spc="-17" baseline="0">
          <a:solidFill>
            <a:schemeClr val="tx1"/>
          </a:solidFill>
          <a:latin typeface="+mn-lt"/>
          <a:ea typeface="+mn-ea"/>
          <a:cs typeface="+mn-cs"/>
        </a:defRPr>
      </a:lvl4pPr>
      <a:lvl5pPr marL="1420756" indent="-223564" algn="l" defTabSz="761970" rtl="0" eaLnBrk="1" latinLnBrk="0" hangingPunct="1">
        <a:lnSpc>
          <a:spcPct val="105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100" kern="1200" spc="-17" baseline="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accent3"/>
            </a:gs>
            <a:gs pos="41000">
              <a:schemeClr val="accent1"/>
            </a:gs>
            <a:gs pos="72500">
              <a:schemeClr val="accent1"/>
            </a:gs>
            <a:gs pos="100000">
              <a:schemeClr val="accent3"/>
            </a:gs>
          </a:gsLst>
          <a:lin ang="7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611560" y="399143"/>
            <a:ext cx="8075240" cy="822478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611560" y="1333501"/>
            <a:ext cx="807524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 napsauttamalla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179512" y="5305772"/>
            <a:ext cx="345282" cy="22489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750">
                <a:solidFill>
                  <a:schemeClr val="tx1"/>
                </a:solidFill>
              </a:defRPr>
            </a:lvl1pPr>
          </a:lstStyle>
          <a:p>
            <a:fld id="{22056B44-7743-4CB9-82C3-7E76E1DA338B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8" name="Tekstiruutu 7"/>
          <p:cNvSpPr txBox="1"/>
          <p:nvPr userDrawn="1"/>
        </p:nvSpPr>
        <p:spPr>
          <a:xfrm>
            <a:off x="596802" y="5296796"/>
            <a:ext cx="6048672" cy="2250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algn="l"/>
            <a:r>
              <a:rPr lang="fi-FI" sz="750" dirty="0" err="1">
                <a:solidFill>
                  <a:schemeClr val="tx2"/>
                </a:solidFill>
              </a:rPr>
              <a:t>https</a:t>
            </a:r>
            <a:r>
              <a:rPr lang="fi-FI" sz="750" dirty="0">
                <a:solidFill>
                  <a:schemeClr val="tx2"/>
                </a:solidFill>
              </a:rPr>
              <a:t>://</a:t>
            </a:r>
            <a:r>
              <a:rPr lang="fi-FI" sz="750" dirty="0" err="1">
                <a:solidFill>
                  <a:schemeClr val="tx2"/>
                </a:solidFill>
              </a:rPr>
              <a:t>www.kuntarekrytointi.fi</a:t>
            </a:r>
            <a:r>
              <a:rPr lang="fi-FI" sz="750" dirty="0">
                <a:solidFill>
                  <a:schemeClr val="tx2"/>
                </a:solidFill>
              </a:rPr>
              <a:t>/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133E6C23-3D2E-B64E-AB53-DFC16889400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9" y="5292581"/>
            <a:ext cx="1450502" cy="282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084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</p:sldLayoutIdLst>
  <p:hf hdr="0" ftr="0"/>
  <p:txStyles>
    <p:titleStyle>
      <a:lvl1pPr algn="l" defTabSz="761970" rtl="0" eaLnBrk="1" latinLnBrk="0" hangingPunct="1">
        <a:spcBef>
          <a:spcPct val="0"/>
        </a:spcBef>
        <a:buNone/>
        <a:defRPr sz="2800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3564" indent="-223564" algn="l" defTabSz="761970" rtl="0" eaLnBrk="1" latinLnBrk="0" hangingPunct="1">
        <a:lnSpc>
          <a:spcPct val="100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800" kern="1200" spc="-17" baseline="0">
          <a:solidFill>
            <a:schemeClr val="tx1"/>
          </a:solidFill>
          <a:latin typeface="+mn-lt"/>
          <a:ea typeface="+mn-ea"/>
          <a:cs typeface="+mn-cs"/>
        </a:defRPr>
      </a:lvl1pPr>
      <a:lvl2pPr marL="599258" indent="-302936" algn="l" defTabSz="761970" rtl="0" eaLnBrk="1" latinLnBrk="0" hangingPunct="1">
        <a:lnSpc>
          <a:spcPct val="100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600" kern="1200" spc="-17" baseline="0">
          <a:solidFill>
            <a:schemeClr val="tx1"/>
          </a:solidFill>
          <a:latin typeface="+mn-lt"/>
          <a:ea typeface="+mn-ea"/>
          <a:cs typeface="+mn-cs"/>
        </a:defRPr>
      </a:lvl2pPr>
      <a:lvl3pPr marL="973628" indent="-302936" algn="l" defTabSz="761970" rtl="0" eaLnBrk="1" latinLnBrk="0" hangingPunct="1">
        <a:lnSpc>
          <a:spcPct val="105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400" kern="1200" spc="-17" baseline="0">
          <a:solidFill>
            <a:schemeClr val="tx1"/>
          </a:solidFill>
          <a:latin typeface="+mn-lt"/>
          <a:ea typeface="+mn-ea"/>
          <a:cs typeface="+mn-cs"/>
        </a:defRPr>
      </a:lvl3pPr>
      <a:lvl4pPr marL="1197192" indent="-223564" algn="l" defTabSz="761970" rtl="0" eaLnBrk="1" latinLnBrk="0" hangingPunct="1">
        <a:lnSpc>
          <a:spcPct val="105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200" kern="1200" spc="-17" baseline="0">
          <a:solidFill>
            <a:schemeClr val="tx1"/>
          </a:solidFill>
          <a:latin typeface="+mn-lt"/>
          <a:ea typeface="+mn-ea"/>
          <a:cs typeface="+mn-cs"/>
        </a:defRPr>
      </a:lvl4pPr>
      <a:lvl5pPr marL="1420756" indent="-223564" algn="l" defTabSz="761970" rtl="0" eaLnBrk="1" latinLnBrk="0" hangingPunct="1">
        <a:lnSpc>
          <a:spcPct val="105000"/>
        </a:lnSpc>
        <a:spcBef>
          <a:spcPts val="0"/>
        </a:spcBef>
        <a:spcAft>
          <a:spcPts val="833"/>
        </a:spcAft>
        <a:buClr>
          <a:schemeClr val="tx1"/>
        </a:buClr>
        <a:buFont typeface="Verdana" panose="020B0604030504040204" pitchFamily="34" charset="0"/>
        <a:buChar char="-"/>
        <a:defRPr sz="1100" kern="1200" spc="-17" baseline="0">
          <a:solidFill>
            <a:schemeClr val="tx1"/>
          </a:solidFill>
          <a:latin typeface="+mn-lt"/>
          <a:ea typeface="+mn-ea"/>
          <a:cs typeface="+mn-cs"/>
        </a:defRPr>
      </a:lvl5pPr>
      <a:lvl6pPr marL="2095416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6pPr>
      <a:lvl7pPr marL="2476401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7pPr>
      <a:lvl8pPr marL="2857386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8pPr>
      <a:lvl9pPr marL="3238370" indent="-190492" algn="l" defTabSz="7619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985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970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95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93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924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909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893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878" algn="l" defTabSz="76197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056B44-7743-4CB9-82C3-7E76E1DA338B}" type="slidenum">
              <a:rPr lang="fi-FI" smtClean="0"/>
              <a:pPr/>
              <a:t>1</a:t>
            </a:fld>
            <a:endParaRPr lang="fi-FI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15505">
            <a:off x="359531" y="1211351"/>
            <a:ext cx="2096815" cy="2700124"/>
          </a:xfrm>
          <a:prstGeom prst="rect">
            <a:avLst/>
          </a:prstGeom>
        </p:spPr>
      </p:pic>
      <p:sp>
        <p:nvSpPr>
          <p:cNvPr id="4" name="Title 3"/>
          <p:cNvSpPr txBox="1">
            <a:spLocks/>
          </p:cNvSpPr>
          <p:nvPr/>
        </p:nvSpPr>
        <p:spPr>
          <a:xfrm>
            <a:off x="1103863" y="383762"/>
            <a:ext cx="6408712" cy="683256"/>
          </a:xfrm>
          <a:prstGeom prst="rect">
            <a:avLst/>
          </a:prstGeom>
        </p:spPr>
        <p:txBody>
          <a:bodyPr/>
          <a:lstStyle>
            <a:lvl1pPr algn="l" defTabSz="76197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i-FI" smtClean="0"/>
              <a:t>Tee oma hakijakortti</a:t>
            </a:r>
            <a:endParaRPr lang="fi-FI" dirty="0"/>
          </a:p>
        </p:txBody>
      </p:sp>
      <p:sp>
        <p:nvSpPr>
          <p:cNvPr id="5" name="Rectangle 4"/>
          <p:cNvSpPr/>
          <p:nvPr/>
        </p:nvSpPr>
        <p:spPr>
          <a:xfrm>
            <a:off x="3131840" y="1273324"/>
            <a:ext cx="416269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400" b="1" dirty="0" smtClean="0">
                <a:solidFill>
                  <a:prstClr val="black"/>
                </a:solidFill>
                <a:latin typeface="Bookman Old Style" panose="02050604050505020204" pitchFamily="18" charset="0"/>
              </a:rPr>
              <a:t>Etunimi Haettavatyö</a:t>
            </a:r>
            <a:endParaRPr lang="fi-FI" sz="2400" dirty="0"/>
          </a:p>
        </p:txBody>
      </p:sp>
      <p:sp>
        <p:nvSpPr>
          <p:cNvPr id="6" name="Rectangle 5"/>
          <p:cNvSpPr/>
          <p:nvPr/>
        </p:nvSpPr>
        <p:spPr>
          <a:xfrm>
            <a:off x="3131840" y="1859569"/>
            <a:ext cx="435428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b="1" dirty="0">
                <a:solidFill>
                  <a:prstClr val="black"/>
                </a:solidFill>
              </a:rPr>
              <a:t>Ikä</a:t>
            </a:r>
            <a:r>
              <a:rPr lang="fi-FI" sz="1400" b="1" dirty="0" smtClean="0">
                <a:solidFill>
                  <a:prstClr val="black"/>
                </a:solidFill>
              </a:rPr>
              <a:t>:</a:t>
            </a:r>
            <a:endParaRPr lang="fi-FI" sz="1400" b="1" dirty="0">
              <a:solidFill>
                <a:prstClr val="black"/>
              </a:solidFill>
            </a:endParaRPr>
          </a:p>
          <a:p>
            <a:r>
              <a:rPr lang="fi-FI" sz="1400" b="1" dirty="0">
                <a:solidFill>
                  <a:prstClr val="black"/>
                </a:solidFill>
              </a:rPr>
              <a:t>Työhistoria: </a:t>
            </a:r>
            <a:endParaRPr lang="fi-FI" sz="1400" b="1" dirty="0" smtClean="0">
              <a:solidFill>
                <a:prstClr val="black"/>
              </a:solidFill>
            </a:endParaRPr>
          </a:p>
          <a:p>
            <a:r>
              <a:rPr lang="fi-FI" sz="1400" b="1" dirty="0" smtClean="0">
                <a:solidFill>
                  <a:prstClr val="black"/>
                </a:solidFill>
              </a:rPr>
              <a:t>Titteli: </a:t>
            </a:r>
          </a:p>
          <a:p>
            <a:r>
              <a:rPr lang="fi-FI" sz="1400" b="1" dirty="0" smtClean="0">
                <a:solidFill>
                  <a:prstClr val="black"/>
                </a:solidFill>
              </a:rPr>
              <a:t>Työtehtävät: </a:t>
            </a:r>
          </a:p>
          <a:p>
            <a:r>
              <a:rPr lang="fi-FI" sz="1400" b="1" dirty="0" smtClean="0">
                <a:solidFill>
                  <a:prstClr val="black"/>
                </a:solidFill>
              </a:rPr>
              <a:t>Harrastukset: </a:t>
            </a:r>
          </a:p>
          <a:p>
            <a:r>
              <a:rPr lang="fi-FI" sz="1400" b="1" dirty="0" smtClean="0">
                <a:solidFill>
                  <a:prstClr val="black"/>
                </a:solidFill>
              </a:rPr>
              <a:t>Arvostaa: </a:t>
            </a:r>
          </a:p>
          <a:p>
            <a:r>
              <a:rPr lang="fi-FI" sz="1400" b="1" dirty="0" smtClean="0">
                <a:solidFill>
                  <a:prstClr val="black"/>
                </a:solidFill>
              </a:rPr>
              <a:t>Inhoaa:</a:t>
            </a:r>
          </a:p>
        </p:txBody>
      </p:sp>
      <p:sp>
        <p:nvSpPr>
          <p:cNvPr id="7" name="Rectangle 6"/>
          <p:cNvSpPr/>
          <p:nvPr/>
        </p:nvSpPr>
        <p:spPr>
          <a:xfrm>
            <a:off x="3059832" y="3649588"/>
            <a:ext cx="5192241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1400" b="1" dirty="0" smtClean="0">
                <a:solidFill>
                  <a:prstClr val="black"/>
                </a:solidFill>
              </a:rPr>
              <a:t>Kirjoita lyhyt kuvaus, mitä tämä henkilö tekee, miksi hän on sopiva kandidaatti jne.</a:t>
            </a:r>
          </a:p>
          <a:p>
            <a:endParaRPr lang="fi-FI" sz="1400" b="1" dirty="0">
              <a:solidFill>
                <a:prstClr val="black"/>
              </a:solidFill>
            </a:endParaRPr>
          </a:p>
          <a:p>
            <a:r>
              <a:rPr lang="fi-FI" sz="1400" b="1" dirty="0" smtClean="0">
                <a:solidFill>
                  <a:prstClr val="black"/>
                </a:solidFill>
              </a:rPr>
              <a:t>Henkilökortin ei tarvitse kuvata oikeaa ihmistä, vaan antaa tietoa millainen henkilö kyseiseen rekrytointiin sopii ja miten häntä voidaan puhutella. </a:t>
            </a:r>
            <a:endParaRPr lang="fi-FI" sz="1400" b="1" dirty="0">
              <a:solidFill>
                <a:prstClr val="black"/>
              </a:solidFill>
            </a:endParaRPr>
          </a:p>
          <a:p>
            <a:endParaRPr lang="fi-FI" b="1" dirty="0">
              <a:solidFill>
                <a:prstClr val="black"/>
              </a:solidFill>
            </a:endParaRPr>
          </a:p>
          <a:p>
            <a:endParaRPr lang="fi-FI" b="1" dirty="0">
              <a:solidFill>
                <a:prstClr val="black"/>
              </a:solidFill>
            </a:endParaRPr>
          </a:p>
          <a:p>
            <a:endParaRPr lang="fi-FI" b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969721"/>
      </p:ext>
    </p:extLst>
  </p:cSld>
  <p:clrMapOvr>
    <a:masterClrMapping/>
  </p:clrMapOvr>
</p:sld>
</file>

<file path=ppt/theme/theme1.xml><?xml version="1.0" encoding="utf-8"?>
<a:theme xmlns:a="http://schemas.openxmlformats.org/drawingml/2006/main" name="Kuntarekry sininen">
  <a:themeElements>
    <a:clrScheme name="Mukautetut 1">
      <a:dk1>
        <a:srgbClr val="000000"/>
      </a:dk1>
      <a:lt1>
        <a:srgbClr val="FFFFFF"/>
      </a:lt1>
      <a:dk2>
        <a:srgbClr val="3A74A3"/>
      </a:dk2>
      <a:lt2>
        <a:srgbClr val="E5F3FF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5BCEFF"/>
      </a:hlink>
      <a:folHlink>
        <a:srgbClr val="85DFD0"/>
      </a:folHlink>
    </a:clrScheme>
    <a:fontScheme name="Kuntarekry">
      <a:majorFont>
        <a:latin typeface="Open Sans Light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R_mallipohja.potx [Read-Only]" id="{C5CEF7BE-E189-417A-ACE2-1298E335DA14}" vid="{F9DD281A-2DC2-4145-832C-88AD02916059}"/>
    </a:ext>
  </a:extLst>
</a:theme>
</file>

<file path=ppt/theme/theme2.xml><?xml version="1.0" encoding="utf-8"?>
<a:theme xmlns:a="http://schemas.openxmlformats.org/drawingml/2006/main" name="Kuntarekry vihreä">
  <a:themeElements>
    <a:clrScheme name="Kuntarekry">
      <a:dk1>
        <a:srgbClr val="000000"/>
      </a:dk1>
      <a:lt1>
        <a:srgbClr val="FFFFFF"/>
      </a:lt1>
      <a:dk2>
        <a:srgbClr val="3A74A3"/>
      </a:dk2>
      <a:lt2>
        <a:srgbClr val="E5F3FF"/>
      </a:lt2>
      <a:accent1>
        <a:srgbClr val="00749E"/>
      </a:accent1>
      <a:accent2>
        <a:srgbClr val="0086C5"/>
      </a:accent2>
      <a:accent3>
        <a:srgbClr val="009074"/>
      </a:accent3>
      <a:accent4>
        <a:srgbClr val="00B785"/>
      </a:accent4>
      <a:accent5>
        <a:srgbClr val="00E5A8"/>
      </a:accent5>
      <a:accent6>
        <a:srgbClr val="00FFBB"/>
      </a:accent6>
      <a:hlink>
        <a:srgbClr val="5BCEFF"/>
      </a:hlink>
      <a:folHlink>
        <a:srgbClr val="85DFD0"/>
      </a:folHlink>
    </a:clrScheme>
    <a:fontScheme name="Kuntarekry">
      <a:majorFont>
        <a:latin typeface="Open Sans Light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R_mallipohja.potx [Read-Only]" id="{C5CEF7BE-E189-417A-ACE2-1298E335DA14}" vid="{71CA79ED-0CD3-47AA-BE90-2177400D88D1}"/>
    </a:ext>
  </a:extLst>
</a:theme>
</file>

<file path=ppt/theme/theme3.xml><?xml version="1.0" encoding="utf-8"?>
<a:theme xmlns:a="http://schemas.openxmlformats.org/drawingml/2006/main" name="Kuntarekry gradient">
  <a:themeElements>
    <a:clrScheme name="Kuntarekry">
      <a:dk1>
        <a:srgbClr val="000000"/>
      </a:dk1>
      <a:lt1>
        <a:srgbClr val="FFFFFF"/>
      </a:lt1>
      <a:dk2>
        <a:srgbClr val="3A74A3"/>
      </a:dk2>
      <a:lt2>
        <a:srgbClr val="E5F3FF"/>
      </a:lt2>
      <a:accent1>
        <a:srgbClr val="00749E"/>
      </a:accent1>
      <a:accent2>
        <a:srgbClr val="0086C5"/>
      </a:accent2>
      <a:accent3>
        <a:srgbClr val="009074"/>
      </a:accent3>
      <a:accent4>
        <a:srgbClr val="00B785"/>
      </a:accent4>
      <a:accent5>
        <a:srgbClr val="00E5A8"/>
      </a:accent5>
      <a:accent6>
        <a:srgbClr val="00FFBB"/>
      </a:accent6>
      <a:hlink>
        <a:srgbClr val="5BCEFF"/>
      </a:hlink>
      <a:folHlink>
        <a:srgbClr val="85DFD0"/>
      </a:folHlink>
    </a:clrScheme>
    <a:fontScheme name="Kuntarekry">
      <a:majorFont>
        <a:latin typeface="Open Sans Light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R_mallipohja.potx [Read-Only]" id="{C5CEF7BE-E189-417A-ACE2-1298E335DA14}" vid="{EDE19081-0262-4EE6-A54E-A8D44FBD0469}"/>
    </a:ext>
  </a:extLst>
</a:theme>
</file>

<file path=ppt/theme/theme4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KR_mallipohja</Template>
  <TotalTime>1592</TotalTime>
  <Words>57</Words>
  <Application>Microsoft Office PowerPoint</Application>
  <PresentationFormat>On-screen Show (16:10)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Bookman Old Style</vt:lpstr>
      <vt:lpstr>Calibri</vt:lpstr>
      <vt:lpstr>Open Sans</vt:lpstr>
      <vt:lpstr>Open Sans Light</vt:lpstr>
      <vt:lpstr>Open Sans Semibold</vt:lpstr>
      <vt:lpstr>Verdana</vt:lpstr>
      <vt:lpstr>Kuntarekry sininen</vt:lpstr>
      <vt:lpstr>Kuntarekry vihreä</vt:lpstr>
      <vt:lpstr>Kuntarekry gradient</vt:lpstr>
      <vt:lpstr>PowerPoint Presentation</vt:lpstr>
    </vt:vector>
  </TitlesOfParts>
  <Company>KL-FCG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Sähköinen rekrytointi</dc:title>
  <dc:creator>Tissari, Sari</dc:creator>
  <cp:lastModifiedBy>Tissari, Sari</cp:lastModifiedBy>
  <cp:revision>87</cp:revision>
  <dcterms:created xsi:type="dcterms:W3CDTF">2019-08-12T10:50:22Z</dcterms:created>
  <dcterms:modified xsi:type="dcterms:W3CDTF">2020-03-30T06:34:19Z</dcterms:modified>
</cp:coreProperties>
</file>